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nice that you showed up
- I'm not a native english speaker nontheless the talk will be in english
- spoiler not an accessibility talk there have been other talks with that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student, might not know how autocompletion works and what needs to be done for it to work correctly
- have to: story about migration assistant checkboxes and input field to prevent users to finalize it and afterward complain about it not being reversable although it was clearly stated as not reversable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goal 
- personas
- accessibility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semantics also not good for screenreaders
- often hell, only heaven for small pages (one form) if the default behaviour is counter intuitive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hints for everything are not helping, sometimes hints underneath an input is better than (only) placeholder
- display errors while typing, after typing or after submitting? are the errors explained? 
- validate the input on the clientside to provide direct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-clues are checked against some heuristics, that also may differ between browsers, autocomplete (depending on browser compatibibility)
-formControlName is a Angular example, does something like that exist in other frameworks? tell me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autofilling possible the best and future proof way is the autocomplete attribute (it is explicit)
exact values for autocomplete can be found in the html standard specifications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in beahaviour between different browswrs, extensions, password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pseudoclasses to make it visible which data was autofilled
- autocomplete to off e.g. for one-time passwords
- privacy risk as a user, do not enable autofilling without needing to explicitly clicking, check if website trustworthy, make sure to not irritate people with form fields not directly visible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side notes for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bias is when someone or something favors one thing over another, often unfairly  
- support think about names that are not german/english
- the autocomplete attribute value street-address should be used to avoid bias towards western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improvements are not that obvious if you don't behave like a user, bias not only from ux perspective a big topic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your browser has autosaved your address, email address etc., you want to fill in a form and in one field it suggests the correct value and you want to use it but if you click on it it also fills in other fields with a wrong value. Do you feel frustrated?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visible if adjusted or maybe even not focusable via keyboard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missing aria attributes &amp; wrong semantics = hell for users of screen readers
- with non supporting 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remember the next person to be annoyed could be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 repetition of easy improvements can lead to necessary mindset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2024-11-20T14:09:41Z</dcterms:created>
  <dcterms:modified xsi:type="dcterms:W3CDTF">2024-11-20T14:09:41Z</dcterms:modified>
</cp:coreProperties>
</file>